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9" r:id="rId2"/>
    <p:sldId id="260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1196E-8308-4543-855D-A497C4CFDF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A5628-80F0-4955-90D2-4CAF96173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5628-80F0-4955-90D2-4CAF961730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5628-80F0-4955-90D2-4CAF961730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5628-80F0-4955-90D2-4CAF961730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83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9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7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8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8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7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2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6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9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4818623-71B1-486E-9B21-6A4F42A44065}" type="datetimeFigureOut">
              <a:rPr lang="en-US" smtClean="0"/>
              <a:t>9/18/2016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9CB7D7-F14B-4C84-9961-643B476AF6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9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How to access Google Classroom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accessgoogleclassroo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8225" y="2286000"/>
            <a:ext cx="7151688" cy="4022725"/>
          </a:xfrm>
        </p:spPr>
      </p:pic>
    </p:spTree>
    <p:extLst>
      <p:ext uri="{BB962C8B-B14F-4D97-AF65-F5344CB8AC3E}">
        <p14:creationId xmlns:p14="http://schemas.microsoft.com/office/powerpoint/2010/main" val="16511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Create Classes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creatingaclas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8225" y="2286000"/>
            <a:ext cx="7151688" cy="4022725"/>
          </a:xfrm>
        </p:spPr>
      </p:pic>
    </p:spTree>
    <p:extLst>
      <p:ext uri="{BB962C8B-B14F-4D97-AF65-F5344CB8AC3E}">
        <p14:creationId xmlns:p14="http://schemas.microsoft.com/office/powerpoint/2010/main" val="392379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Create assignments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createan assignmen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8225" y="2286000"/>
            <a:ext cx="7151688" cy="4022725"/>
          </a:xfrm>
        </p:spPr>
      </p:pic>
    </p:spTree>
    <p:extLst>
      <p:ext uri="{BB962C8B-B14F-4D97-AF65-F5344CB8AC3E}">
        <p14:creationId xmlns:p14="http://schemas.microsoft.com/office/powerpoint/2010/main" val="21161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2275</TotalTime>
  <Words>12</Words>
  <Application>Microsoft Office PowerPoint</Application>
  <PresentationFormat>Widescreen</PresentationFormat>
  <Paragraphs>6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Comic Sans MS</vt:lpstr>
      <vt:lpstr>Tw Cen MT</vt:lpstr>
      <vt:lpstr>Tw Cen MT Condensed</vt:lpstr>
      <vt:lpstr>Wingdings 3</vt:lpstr>
      <vt:lpstr>Integral</vt:lpstr>
      <vt:lpstr>How to access Google Classroom</vt:lpstr>
      <vt:lpstr>Create Classes</vt:lpstr>
      <vt:lpstr>Create assignments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DiLago, Aimee@Andersen</dc:creator>
  <cp:lastModifiedBy>DiLago, Aimee@Andersen</cp:lastModifiedBy>
  <cp:revision>30</cp:revision>
  <dcterms:created xsi:type="dcterms:W3CDTF">2016-05-06T01:30:43Z</dcterms:created>
  <dcterms:modified xsi:type="dcterms:W3CDTF">2016-09-18T12:53:57Z</dcterms:modified>
</cp:coreProperties>
</file>